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07" r:id="rId43"/>
    <p:sldId id="304" r:id="rId44"/>
    <p:sldId id="301" r:id="rId45"/>
    <p:sldId id="308" r:id="rId46"/>
    <p:sldId id="309" r:id="rId47"/>
    <p:sldId id="302" r:id="rId48"/>
    <p:sldId id="26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9" autoAdjust="0"/>
    <p:restoredTop sz="94660"/>
  </p:normalViewPr>
  <p:slideViewPr>
    <p:cSldViewPr snapToGrid="0">
      <p:cViewPr varScale="1">
        <p:scale>
          <a:sx n="90" d="100"/>
          <a:sy n="90" d="100"/>
        </p:scale>
        <p:origin x="232" y="64"/>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55EE7403-0EAC-4803-9927-E275E748DDCA}" type="presOf" srcId="{66277334-E9DA-41DA-9E5D-89186B7FC8DB}" destId="{66BB3692-2092-4424-B767-88E49CA8A516}"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A71F5ABF-FB2F-459E-9CB3-7551D3900C12}" type="presOf" srcId="{6E6EBF2D-8D10-4A92-AF48-D1BB21D903BB}" destId="{F7CECDA7-71DE-4451-BCC7-0A240E29069B}"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3D739E62-BB0D-45DF-A8C4-C134146007AB}" type="presOf" srcId="{F3756C6B-4A2E-4DA4-9213-B76B0025ED2F}" destId="{CF9C966F-E936-4C8A-A9C2-932C17A7AA19}"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9CCE4BAB-E7EE-4D3B-8813-163C199968A2}" srcId="{BAC6AFF7-A459-42B5-93E4-407CA6FBB62E}" destId="{95DB96EA-B1D4-4B7F-9D74-7487AC75635E}" srcOrd="5" destOrd="0" parTransId="{9C8AF51B-A3DF-4A23-A282-E796E3AC5DB4}" sibTransId="{E09634DC-42D8-41AF-9979-F10DEBB5369D}"/>
    <dgm:cxn modelId="{CAC4C634-C28C-4645-9EAD-EB57A5575FD1}" srcId="{BAC6AFF7-A459-42B5-93E4-407CA6FBB62E}" destId="{0A226141-F57D-4C37-9F70-ACC9BEBA778C}" srcOrd="0" destOrd="0" parTransId="{80337946-2E37-489E-8353-BC0AC189C3B9}" sibTransId="{AA5157E4-740A-407A-83CA-5242FA9A0B3F}"/>
    <dgm:cxn modelId="{27C1E36D-826F-40A0-B138-C0A8D1C45E2A}" srcId="{BAC6AFF7-A459-42B5-93E4-407CA6FBB62E}" destId="{6E6EBF2D-8D10-4A92-AF48-D1BB21D903BB}" srcOrd="4" destOrd="0" parTransId="{50F61737-4677-41BF-AD1F-073515843E33}" sibTransId="{CB284E98-C610-410E-886F-7D4AE9E2F169}"/>
    <dgm:cxn modelId="{46B7263F-AF60-4DB5-8690-C0B265E71FE4}" type="presOf" srcId="{E8325C21-C6B3-45A8-9649-7EA194431448}" destId="{1997F585-F7BE-4864-BE39-7F875E85F203}" srcOrd="0" destOrd="0" presId="urn:microsoft.com/office/officeart/2009/3/layout/DescendingProcess"/>
    <dgm:cxn modelId="{6E3D86F6-19B0-4C7B-9827-AA8C9B317C2E}" type="presOf" srcId="{37F62BC1-A335-4ACC-9505-F661F6BA4683}" destId="{19F08BF4-FB48-4EB7-A0CE-DB4C17207191}"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5F6334F9-B3EF-4246-8FC5-BB2BAC1FB96A}" type="presOf" srcId="{0A226141-F57D-4C37-9F70-ACC9BEBA778C}" destId="{6D7AAD0A-9B55-4248-9EB1-25641E9DCB6E}"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1772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46</a:t>
            </a:fld>
            <a:endParaRPr lang="en-US"/>
          </a:p>
        </p:txBody>
      </p:sp>
    </p:spTree>
    <p:extLst>
      <p:ext uri="{BB962C8B-B14F-4D97-AF65-F5344CB8AC3E}">
        <p14:creationId xmlns:p14="http://schemas.microsoft.com/office/powerpoint/2010/main" val="1137854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47</a:t>
            </a:fld>
            <a:endParaRPr lang="en-US"/>
          </a:p>
        </p:txBody>
      </p:sp>
    </p:spTree>
    <p:extLst>
      <p:ext uri="{BB962C8B-B14F-4D97-AF65-F5344CB8AC3E}">
        <p14:creationId xmlns:p14="http://schemas.microsoft.com/office/powerpoint/2010/main" val="173895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700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4/29/2015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kurniawanbobby/seventh-floor/graphs/contributor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Progress (2)</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384117" y="2527668"/>
            <a:ext cx="5500047" cy="2207783"/>
          </a:xfrm>
        </p:spPr>
        <p:txBody>
          <a:bodyPr>
            <a:normAutofit/>
          </a:bodyPr>
          <a:lstStyle/>
          <a:p>
            <a:pPr marL="91440" lvl="1" indent="0">
              <a:lnSpc>
                <a:spcPct val="100000"/>
              </a:lnSpc>
              <a:spcBef>
                <a:spcPts val="1000"/>
              </a:spcBef>
              <a:buNone/>
            </a:pPr>
            <a:r>
              <a:rPr lang="en-US" sz="2000" dirty="0" smtClean="0"/>
              <a:t>We have collected and learn for 27 articles and journals</a:t>
            </a:r>
          </a:p>
          <a:p>
            <a:pPr marL="91440" lvl="1" indent="0">
              <a:lnSpc>
                <a:spcPct val="100000"/>
              </a:lnSpc>
              <a:spcBef>
                <a:spcPts val="1000"/>
              </a:spcBef>
              <a:buNone/>
            </a:pPr>
            <a:r>
              <a:rPr lang="en-US" sz="2000" dirty="0"/>
              <a:t>R</a:t>
            </a:r>
            <a:r>
              <a:rPr lang="en-US" sz="2000" dirty="0" smtClean="0"/>
              <a:t>ead from website related to organic product and brown rice</a:t>
            </a:r>
            <a:endParaRPr lang="en-US" sz="20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pic>
        <p:nvPicPr>
          <p:cNvPr id="5" name="Picture 4"/>
          <p:cNvPicPr>
            <a:picLocks noChangeAspect="1"/>
          </p:cNvPicPr>
          <p:nvPr/>
        </p:nvPicPr>
        <p:blipFill>
          <a:blip r:embed="rId3"/>
          <a:stretch>
            <a:fillRect/>
          </a:stretch>
        </p:blipFill>
        <p:spPr>
          <a:xfrm>
            <a:off x="5820909" y="122829"/>
            <a:ext cx="6017387" cy="6694227"/>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8877751"/>
              </p:ext>
            </p:extLst>
          </p:nvPr>
        </p:nvGraphicFramePr>
        <p:xfrm>
          <a:off x="1024128" y="1897303"/>
          <a:ext cx="9325216" cy="3838575"/>
        </p:xfrm>
        <a:graphic>
          <a:graphicData uri="http://schemas.openxmlformats.org/drawingml/2006/table">
            <a:tbl>
              <a:tblPr firstRow="1" bandRow="1">
                <a:tableStyleId>{5C22544A-7EE6-4342-B048-85BDC9FD1C3A}</a:tableStyleId>
              </a:tblPr>
              <a:tblGrid>
                <a:gridCol w="2331304"/>
                <a:gridCol w="3360470"/>
                <a:gridCol w="2358825"/>
                <a:gridCol w="1274617"/>
              </a:tblGrid>
              <a:tr h="370840">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Creating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42053">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bl>
          </a:graphicData>
        </a:graphic>
      </p:graphicFrame>
      <p:sp>
        <p:nvSpPr>
          <p:cNvPr id="8" name="Content Placeholder 2"/>
          <p:cNvSpPr txBox="1">
            <a:spLocks/>
          </p:cNvSpPr>
          <p:nvPr/>
        </p:nvSpPr>
        <p:spPr>
          <a:xfrm>
            <a:off x="7298077" y="650604"/>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8 times</a:t>
            </a:r>
          </a:p>
          <a:p>
            <a:pPr marL="91440" lvl="1" indent="0">
              <a:lnSpc>
                <a:spcPct val="100000"/>
              </a:lnSpc>
              <a:spcBef>
                <a:spcPts val="1000"/>
              </a:spcBef>
              <a:buFont typeface="Wingdings 3" pitchFamily="18" charset="2"/>
              <a:buNone/>
            </a:pPr>
            <a:r>
              <a:rPr lang="en-US" sz="2000" b="1" dirty="0" smtClean="0"/>
              <a:t>Total time: 34 hours</a:t>
            </a:r>
            <a:endParaRPr lang="en-US" sz="3200" b="1" dirty="0"/>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pic>
        <p:nvPicPr>
          <p:cNvPr id="6" name="Picture 5"/>
          <p:cNvPicPr>
            <a:picLocks noChangeAspect="1"/>
          </p:cNvPicPr>
          <p:nvPr/>
        </p:nvPicPr>
        <p:blipFill>
          <a:blip r:embed="rId3"/>
          <a:stretch>
            <a:fillRect/>
          </a:stretch>
        </p:blipFill>
        <p:spPr>
          <a:xfrm>
            <a:off x="1024128" y="1835728"/>
            <a:ext cx="6791325" cy="39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548" t="32241" r="20746" b="12368"/>
          <a:stretch/>
        </p:blipFill>
        <p:spPr>
          <a:xfrm>
            <a:off x="4611509" y="1205024"/>
            <a:ext cx="6407888" cy="3714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50356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28 April 2015 (19:00)</a:t>
            </a:r>
          </a:p>
        </p:txBody>
      </p:sp>
      <p:pic>
        <p:nvPicPr>
          <p:cNvPr id="6" name="Picture 5"/>
          <p:cNvPicPr>
            <a:picLocks noChangeAspect="1"/>
          </p:cNvPicPr>
          <p:nvPr/>
        </p:nvPicPr>
        <p:blipFill>
          <a:blip r:embed="rId3"/>
          <a:stretch>
            <a:fillRect/>
          </a:stretch>
        </p:blipFill>
        <p:spPr>
          <a:xfrm>
            <a:off x="1238250" y="1404937"/>
            <a:ext cx="9715500" cy="4048125"/>
          </a:xfrm>
          <a:prstGeom prst="rect">
            <a:avLst/>
          </a:prstGeom>
        </p:spPr>
      </p:pic>
    </p:spTree>
    <p:extLst>
      <p:ext uri="{BB962C8B-B14F-4D97-AF65-F5344CB8AC3E}">
        <p14:creationId xmlns:p14="http://schemas.microsoft.com/office/powerpoint/2010/main" val="36348187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pic>
        <p:nvPicPr>
          <p:cNvPr id="5" name="Picture 4">
            <a:hlinkClick r:id="rId3"/>
          </p:cNvPr>
          <p:cNvPicPr>
            <a:picLocks noChangeAspect="1"/>
          </p:cNvPicPr>
          <p:nvPr/>
        </p:nvPicPr>
        <p:blipFill>
          <a:blip r:embed="rId4"/>
          <a:stretch>
            <a:fillRect/>
          </a:stretch>
        </p:blipFill>
        <p:spPr>
          <a:xfrm>
            <a:off x="1024127" y="1412929"/>
            <a:ext cx="7801218" cy="5093962"/>
          </a:xfrm>
          <a:prstGeom prst="rect">
            <a:avLst/>
          </a:prstGeom>
        </p:spPr>
      </p:pic>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28 April 2015 (19:00)</a:t>
            </a:r>
          </a:p>
        </p:txBody>
      </p:sp>
    </p:spTree>
    <p:extLst>
      <p:ext uri="{BB962C8B-B14F-4D97-AF65-F5344CB8AC3E}">
        <p14:creationId xmlns:p14="http://schemas.microsoft.com/office/powerpoint/2010/main" val="12891317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650</TotalTime>
  <Words>2503</Words>
  <Application>Microsoft Office PowerPoint</Application>
  <PresentationFormat>Widescreen</PresentationFormat>
  <Paragraphs>394</Paragraphs>
  <Slides>48</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Progress (2)</vt:lpstr>
      <vt:lpstr>OUTLINE</vt:lpstr>
      <vt:lpstr>OUTLINE</vt:lpstr>
      <vt:lpstr>OUTLINE</vt:lpstr>
      <vt:lpstr>OUTLINE</vt:lpstr>
      <vt:lpstr>ARTICLE AND JOURNAL</vt:lpstr>
      <vt:lpstr>GrOUP ACTIVITY</vt:lpstr>
      <vt:lpstr>GrOUP ACTIVITY</vt:lpstr>
      <vt:lpstr>GrOUP ACTIVITY</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JEAN Seetala</cp:lastModifiedBy>
  <cp:revision>45</cp:revision>
  <dcterms:created xsi:type="dcterms:W3CDTF">2015-03-18T03:03:41Z</dcterms:created>
  <dcterms:modified xsi:type="dcterms:W3CDTF">2015-04-29T00:16:05Z</dcterms:modified>
</cp:coreProperties>
</file>